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50e7_8099bb8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11269" cy="3612293"/>
          </a:xfrm>
          <a:prstGeom prst="rect">
            <a:avLst/>
          </a:prstGeom>
        </p:spPr>
      </p:pic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3319" y="3933057"/>
            <a:ext cx="1970681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9735" y="3749629"/>
            <a:ext cx="2094265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F205-6DEC-4B7A-979A-369075629462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esheis.ru/wp-content/uploads/8886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esheis.ru/wp-content/uploads/JLzJ6zVaLVM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esheis.ru/wp-content/uploads/200398708-00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esheis.ru/wp-content/uploads/pohwala_490_31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esheis.ru/wp-content/uploads/f65a88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esheis.ru/wp-content/uploads/2080a917e1c404db4d560b8e8d9f7a3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esheis.ru/wp-content/uploads/4460984710_9175e68c59_z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esheis.ru/wp-content/uploads/chistyashhee-sredstvo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esheis.ru/wp-content/uploads/1333466799_rebenok-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79712" y="620688"/>
            <a:ext cx="698477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10 советов,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Slab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как заинтересовать малыша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домашними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хлопотами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260648"/>
            <a:ext cx="4586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9. Работа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 не наказание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3528391" cy="26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692696"/>
            <a:ext cx="6084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10. Не разделяйте обязанности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женские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мужские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4514954" cy="38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532859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-2232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1. Делать вместе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04056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40466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2. Отмечайте успехи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5776" y="332656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3. Учитывайте характер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5365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35896" y="188640"/>
            <a:ext cx="2146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/>
                <a:ea typeface="Times New Roman" pitchFamily="18" charset="0"/>
                <a:cs typeface="Times New Roman" pitchFamily="18" charset="0"/>
              </a:rPr>
              <a:t>Играйте!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047" y="1268760"/>
            <a:ext cx="4570249" cy="343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31640" y="260648"/>
            <a:ext cx="7524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5. Пусть помощь будет настоящей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968552" cy="346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188640"/>
            <a:ext cx="6053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6. Оставьте место для сюрприза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4968552" cy="4065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476672"/>
            <a:ext cx="7513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7. Не рассчитывайте на идеальное исполнение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86192"/>
            <a:ext cx="3816424" cy="428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79712" y="332656"/>
            <a:ext cx="611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 Slab" charset="0"/>
                <a:ea typeface="Times New Roman" pitchFamily="18" charset="0"/>
                <a:cs typeface="Times New Roman" pitchFamily="18" charset="0"/>
              </a:rPr>
              <a:t>8. Дайте разобраться самостоятельно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 советов, как заинтересовать малыша домашними хлопот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4658970" cy="380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74bbb5c82b11fed247fdb79804040cd90552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Белозёрова</dc:creator>
  <cp:lastModifiedBy>Uesr</cp:lastModifiedBy>
  <cp:revision>5</cp:revision>
  <dcterms:created xsi:type="dcterms:W3CDTF">2013-01-08T16:57:29Z</dcterms:created>
  <dcterms:modified xsi:type="dcterms:W3CDTF">2015-04-17T17:48:14Z</dcterms:modified>
</cp:coreProperties>
</file>